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906000" cy="6858000" type="A4"/>
  <p:notesSz cx="6797675" cy="9926638"/>
  <p:defaultTextStyle>
    <a:defPPr>
      <a:defRPr lang="tr-TR"/>
    </a:defPPr>
    <a:lvl1pPr marL="0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7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9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33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15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00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82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66" algn="l" defTabSz="91436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16" y="10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42951" y="2130439"/>
            <a:ext cx="8420100" cy="147002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485902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82507" y="4406911"/>
            <a:ext cx="84201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82507" y="2906719"/>
            <a:ext cx="8420100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95301" y="1600203"/>
            <a:ext cx="4375150" cy="452596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5035551" y="1600203"/>
            <a:ext cx="4375150" cy="4525965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95300" y="1535116"/>
            <a:ext cx="4376870" cy="6397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7" indent="0">
              <a:buNone/>
              <a:defRPr sz="1800" b="1"/>
            </a:lvl3pPr>
            <a:lvl4pPr marL="1371549" indent="0">
              <a:buNone/>
              <a:defRPr sz="1600" b="1"/>
            </a:lvl4pPr>
            <a:lvl5pPr marL="1828733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100" indent="0">
              <a:buNone/>
              <a:defRPr sz="1600" b="1"/>
            </a:lvl7pPr>
            <a:lvl8pPr marL="3200282" indent="0">
              <a:buNone/>
              <a:defRPr sz="1600" b="1"/>
            </a:lvl8pPr>
            <a:lvl9pPr marL="3657466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95300" y="2174885"/>
            <a:ext cx="4376870" cy="39512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5032117" y="1535116"/>
            <a:ext cx="4378590" cy="63976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7" indent="0">
              <a:buNone/>
              <a:defRPr sz="1800" b="1"/>
            </a:lvl3pPr>
            <a:lvl4pPr marL="1371549" indent="0">
              <a:buNone/>
              <a:defRPr sz="1600" b="1"/>
            </a:lvl4pPr>
            <a:lvl5pPr marL="1828733" indent="0">
              <a:buNone/>
              <a:defRPr sz="1600" b="1"/>
            </a:lvl5pPr>
            <a:lvl6pPr marL="2285915" indent="0">
              <a:buNone/>
              <a:defRPr sz="1600" b="1"/>
            </a:lvl6pPr>
            <a:lvl7pPr marL="2743100" indent="0">
              <a:buNone/>
              <a:defRPr sz="1600" b="1"/>
            </a:lvl7pPr>
            <a:lvl8pPr marL="3200282" indent="0">
              <a:buNone/>
              <a:defRPr sz="1600" b="1"/>
            </a:lvl8pPr>
            <a:lvl9pPr marL="3657466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5032117" y="2174885"/>
            <a:ext cx="4378590" cy="395128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95305" y="273053"/>
            <a:ext cx="325900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872973" y="273057"/>
            <a:ext cx="5537729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95305" y="1435111"/>
            <a:ext cx="3259007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7" indent="0">
              <a:buNone/>
              <a:defRPr sz="1000"/>
            </a:lvl3pPr>
            <a:lvl4pPr marL="1371549" indent="0">
              <a:buNone/>
              <a:defRPr sz="800"/>
            </a:lvl4pPr>
            <a:lvl5pPr marL="1828733" indent="0">
              <a:buNone/>
              <a:defRPr sz="800"/>
            </a:lvl5pPr>
            <a:lvl6pPr marL="2285915" indent="0">
              <a:buNone/>
              <a:defRPr sz="800"/>
            </a:lvl6pPr>
            <a:lvl7pPr marL="2743100" indent="0">
              <a:buNone/>
              <a:defRPr sz="800"/>
            </a:lvl7pPr>
            <a:lvl8pPr marL="3200282" indent="0">
              <a:buNone/>
              <a:defRPr sz="800"/>
            </a:lvl8pPr>
            <a:lvl9pPr marL="3657466" indent="0">
              <a:buNone/>
              <a:defRPr sz="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941646" y="4800604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941646" y="612773"/>
            <a:ext cx="59436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57182" indent="0">
              <a:buNone/>
              <a:defRPr sz="2900"/>
            </a:lvl2pPr>
            <a:lvl3pPr marL="914367" indent="0">
              <a:buNone/>
              <a:defRPr sz="2400"/>
            </a:lvl3pPr>
            <a:lvl4pPr marL="1371549" indent="0">
              <a:buNone/>
              <a:defRPr sz="2000"/>
            </a:lvl4pPr>
            <a:lvl5pPr marL="1828733" indent="0">
              <a:buNone/>
              <a:defRPr sz="2000"/>
            </a:lvl5pPr>
            <a:lvl6pPr marL="2285915" indent="0">
              <a:buNone/>
              <a:defRPr sz="2000"/>
            </a:lvl6pPr>
            <a:lvl7pPr marL="2743100" indent="0">
              <a:buNone/>
              <a:defRPr sz="2000"/>
            </a:lvl7pPr>
            <a:lvl8pPr marL="3200282" indent="0">
              <a:buNone/>
              <a:defRPr sz="2000"/>
            </a:lvl8pPr>
            <a:lvl9pPr marL="3657466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941646" y="5367349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7" indent="0">
              <a:buNone/>
              <a:defRPr sz="1000"/>
            </a:lvl3pPr>
            <a:lvl4pPr marL="1371549" indent="0">
              <a:buNone/>
              <a:defRPr sz="800"/>
            </a:lvl4pPr>
            <a:lvl5pPr marL="1828733" indent="0">
              <a:buNone/>
              <a:defRPr sz="800"/>
            </a:lvl5pPr>
            <a:lvl6pPr marL="2285915" indent="0">
              <a:buNone/>
              <a:defRPr sz="800"/>
            </a:lvl6pPr>
            <a:lvl7pPr marL="2743100" indent="0">
              <a:buNone/>
              <a:defRPr sz="800"/>
            </a:lvl7pPr>
            <a:lvl8pPr marL="3200282" indent="0">
              <a:buNone/>
              <a:defRPr sz="800"/>
            </a:lvl8pPr>
            <a:lvl9pPr marL="3657466" indent="0">
              <a:buNone/>
              <a:defRPr sz="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181850" y="274646"/>
            <a:ext cx="2228850" cy="585152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95302" y="274646"/>
            <a:ext cx="6521450" cy="585152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95301" y="274635"/>
            <a:ext cx="8915400" cy="1143000"/>
          </a:xfrm>
          <a:prstGeom prst="rect">
            <a:avLst/>
          </a:prstGeom>
        </p:spPr>
        <p:txBody>
          <a:bodyPr vert="horz" lIns="91437" tIns="45718" rIns="91437" bIns="45718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95301" y="1600203"/>
            <a:ext cx="8915400" cy="4525965"/>
          </a:xfrm>
          <a:prstGeom prst="rect">
            <a:avLst/>
          </a:prstGeom>
        </p:spPr>
        <p:txBody>
          <a:bodyPr vert="horz" lIns="91437" tIns="45718" rIns="91437" bIns="45718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95300" y="6356367"/>
            <a:ext cx="2311400" cy="365123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26.10.2026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384552" y="6356367"/>
            <a:ext cx="3136900" cy="365123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099300" y="6356367"/>
            <a:ext cx="2311400" cy="365123"/>
          </a:xfrm>
          <a:prstGeom prst="rect">
            <a:avLst/>
          </a:prstGeom>
        </p:spPr>
        <p:txBody>
          <a:bodyPr vert="horz" lIns="91437" tIns="45718" rIns="91437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7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8" indent="-342888" algn="l" defTabSz="914367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2" indent="-285740" algn="l" defTabSz="91436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9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41" indent="-228592" algn="l" defTabSz="91436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25" indent="-228592" algn="l" defTabSz="91436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07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92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74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58" indent="-228592" algn="l" defTabSz="9143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7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9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3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15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0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82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66" algn="l" defTabSz="9143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864768" y="260648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800" b="1" dirty="0" smtClean="0">
                <a:solidFill>
                  <a:schemeClr val="bg1"/>
                </a:solidFill>
              </a:rPr>
              <a:t>BAŞARI BELGESİ</a:t>
            </a:r>
            <a:endParaRPr lang="tr-TR" sz="4800" b="1" dirty="0">
              <a:solidFill>
                <a:schemeClr val="bg1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064568" y="3933056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b="1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2026-2027 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Eğitim ve Öğretim Dönemi Okul Sporları Faaliyet Programında yer alan,</a:t>
            </a:r>
          </a:p>
          <a:p>
            <a:pPr algn="ctr"/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......./....../</a:t>
            </a:r>
            <a:r>
              <a:rPr lang="tr-TR" sz="1600" b="1" dirty="0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20...... tarihleri 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arasında </a:t>
            </a:r>
            <a:r>
              <a:rPr lang="tr-TR" sz="1600" b="1" dirty="0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.................................. İlçesinde 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düzenlenen</a:t>
            </a:r>
          </a:p>
          <a:p>
            <a:pPr algn="ctr"/>
            <a:r>
              <a:rPr lang="tr-TR" sz="1600" b="1" dirty="0" err="1" smtClean="0">
                <a:solidFill>
                  <a:srgbClr val="FF0000"/>
                </a:solidFill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Futsal</a:t>
            </a:r>
            <a:r>
              <a:rPr lang="tr-TR" sz="1600" b="1" dirty="0" smtClean="0">
                <a:solidFill>
                  <a:srgbClr val="FF0000"/>
                </a:solidFill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 Yıldız Erkekler İlçe Birinciliği 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Müsabakaları ’ </a:t>
            </a:r>
            <a:r>
              <a:rPr lang="tr-TR" sz="1600" b="1" dirty="0" err="1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nda</a:t>
            </a:r>
            <a:r>
              <a:rPr lang="tr-TR" sz="1600" b="1" dirty="0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 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e</a:t>
            </a:r>
            <a:r>
              <a:rPr lang="tr-TR" sz="1600" b="1" dirty="0" smtClean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lde ettiğiniz</a:t>
            </a:r>
            <a:endParaRPr lang="tr-TR" sz="1600" b="1" dirty="0">
              <a:latin typeface="Kozuka Mincho Pr6N L" panose="02020300000000000000" pitchFamily="18" charset="-128"/>
              <a:ea typeface="Kozuka Mincho Pr6N L" panose="02020300000000000000" pitchFamily="18" charset="-128"/>
            </a:endParaRPr>
          </a:p>
          <a:p>
            <a:pPr algn="ctr"/>
            <a:r>
              <a:rPr lang="tr-TR" sz="1600" b="1" dirty="0">
                <a:solidFill>
                  <a:srgbClr val="FF0000"/>
                </a:solidFill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BİRİNCİLİK</a:t>
            </a:r>
            <a:r>
              <a:rPr lang="tr-TR" sz="1600" b="1" dirty="0">
                <a:latin typeface="Kozuka Mincho Pr6N L" panose="02020300000000000000" pitchFamily="18" charset="-128"/>
                <a:ea typeface="Kozuka Mincho Pr6N L" panose="02020300000000000000" pitchFamily="18" charset="-128"/>
              </a:rPr>
              <a:t> derecenizden dolayı tebrik eder, başarılarınızın devamını dilerim. </a:t>
            </a:r>
          </a:p>
          <a:p>
            <a:endParaRPr lang="tr-TR" sz="1600" b="1" dirty="0">
              <a:latin typeface="Kozuka Mincho Pr6N L" panose="02020300000000000000" pitchFamily="18" charset="-128"/>
              <a:ea typeface="Kozuka Mincho Pr6N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343718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42</Words>
  <Application>Microsoft Office PowerPoint</Application>
  <PresentationFormat>A4 Kağıt (210x297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Kozuka Mincho Pr6N L</vt:lpstr>
      <vt:lpstr>Ofis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EXPER</dc:creator>
  <cp:lastModifiedBy>Mustafa GUNDOGDU</cp:lastModifiedBy>
  <cp:revision>67</cp:revision>
  <cp:lastPrinted>2022-11-04T06:28:22Z</cp:lastPrinted>
  <dcterms:created xsi:type="dcterms:W3CDTF">2021-05-10T14:49:46Z</dcterms:created>
  <dcterms:modified xsi:type="dcterms:W3CDTF">2026-10-26T10:05:12Z</dcterms:modified>
</cp:coreProperties>
</file>